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74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898C-4A65-4A45-95D3-FA545FDA8B9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8E5C-7021-4E00-96B6-4319561DF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898C-4A65-4A45-95D3-FA545FDA8B9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8E5C-7021-4E00-96B6-4319561DF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898C-4A65-4A45-95D3-FA545FDA8B9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8E5C-7021-4E00-96B6-4319561DF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898C-4A65-4A45-95D3-FA545FDA8B9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8E5C-7021-4E00-96B6-4319561DF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898C-4A65-4A45-95D3-FA545FDA8B9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8E5C-7021-4E00-96B6-4319561DF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898C-4A65-4A45-95D3-FA545FDA8B9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8E5C-7021-4E00-96B6-4319561DF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898C-4A65-4A45-95D3-FA545FDA8B9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8E5C-7021-4E00-96B6-4319561DF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898C-4A65-4A45-95D3-FA545FDA8B9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8E5C-7021-4E00-96B6-4319561DF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898C-4A65-4A45-95D3-FA545FDA8B9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8E5C-7021-4E00-96B6-4319561DF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898C-4A65-4A45-95D3-FA545FDA8B9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8E5C-7021-4E00-96B6-4319561DF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898C-4A65-4A45-95D3-FA545FDA8B9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8E5C-7021-4E00-96B6-4319561DF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898C-4A65-4A45-95D3-FA545FDA8B9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A8E5C-7021-4E00-96B6-4319561DF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139" t="26250" r="16164" b="7500"/>
          <a:stretch>
            <a:fillRect/>
          </a:stretch>
        </p:blipFill>
        <p:spPr bwMode="auto">
          <a:xfrm>
            <a:off x="381000" y="533400"/>
            <a:ext cx="83820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5800" y="1828800"/>
            <a:ext cx="7391400" cy="3429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5842" t="23750" r="17570" b="22500"/>
          <a:stretch>
            <a:fillRect/>
          </a:stretch>
        </p:blipFill>
        <p:spPr bwMode="auto">
          <a:xfrm>
            <a:off x="304800" y="1447800"/>
            <a:ext cx="8382000" cy="505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139" t="25000" r="16867" b="6250"/>
          <a:stretch>
            <a:fillRect/>
          </a:stretch>
        </p:blipFill>
        <p:spPr bwMode="auto">
          <a:xfrm>
            <a:off x="381000" y="1752600"/>
            <a:ext cx="8077200" cy="509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4436" t="26250" r="17570" b="5000"/>
          <a:stretch>
            <a:fillRect/>
          </a:stretch>
        </p:blipFill>
        <p:spPr bwMode="auto">
          <a:xfrm>
            <a:off x="228600" y="15240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4436" t="26250" r="17570" b="27500"/>
          <a:stretch>
            <a:fillRect/>
          </a:stretch>
        </p:blipFill>
        <p:spPr bwMode="auto">
          <a:xfrm>
            <a:off x="0" y="5334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4436" t="25000" r="18272" b="13750"/>
          <a:stretch>
            <a:fillRect/>
          </a:stretch>
        </p:blipFill>
        <p:spPr bwMode="auto">
          <a:xfrm>
            <a:off x="0" y="457200"/>
            <a:ext cx="8839200" cy="618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139" t="30000" r="16867" b="6250"/>
          <a:stretch>
            <a:fillRect/>
          </a:stretch>
        </p:blipFill>
        <p:spPr bwMode="auto">
          <a:xfrm>
            <a:off x="333098" y="685800"/>
            <a:ext cx="8506102" cy="595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139" t="68750" r="16867" b="7500"/>
          <a:stretch>
            <a:fillRect/>
          </a:stretch>
        </p:blipFill>
        <p:spPr bwMode="auto">
          <a:xfrm>
            <a:off x="0" y="1752600"/>
            <a:ext cx="883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5842" t="25000" r="18272" b="6250"/>
          <a:stretch>
            <a:fillRect/>
          </a:stretch>
        </p:blipFill>
        <p:spPr bwMode="auto">
          <a:xfrm>
            <a:off x="381000" y="2286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139" t="25000" r="16164" b="6250"/>
          <a:stretch>
            <a:fillRect/>
          </a:stretch>
        </p:blipFill>
        <p:spPr bwMode="auto">
          <a:xfrm>
            <a:off x="381000" y="2286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5139" t="28750" r="16164" b="12500"/>
          <a:stretch>
            <a:fillRect/>
          </a:stretch>
        </p:blipFill>
        <p:spPr bwMode="auto">
          <a:xfrm>
            <a:off x="304800" y="90084"/>
            <a:ext cx="8382000" cy="600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8653" t="27500" r="23192" b="16250"/>
          <a:stretch>
            <a:fillRect/>
          </a:stretch>
        </p:blipFill>
        <p:spPr bwMode="auto">
          <a:xfrm>
            <a:off x="228600" y="0"/>
            <a:ext cx="8534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8653" t="66250" r="24597" b="16250"/>
          <a:stretch>
            <a:fillRect/>
          </a:stretch>
        </p:blipFill>
        <p:spPr bwMode="auto">
          <a:xfrm>
            <a:off x="533400" y="1447800"/>
            <a:ext cx="825384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8653" t="31250" r="21083" b="25000"/>
          <a:stretch>
            <a:fillRect/>
          </a:stretch>
        </p:blipFill>
        <p:spPr bwMode="auto">
          <a:xfrm>
            <a:off x="228600" y="457200"/>
            <a:ext cx="82320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8653" t="41250" r="21083" b="37500"/>
          <a:stretch>
            <a:fillRect/>
          </a:stretch>
        </p:blipFill>
        <p:spPr bwMode="auto">
          <a:xfrm>
            <a:off x="914400" y="2057399"/>
            <a:ext cx="6781800" cy="201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8653" t="40000" r="19678" b="12500"/>
          <a:stretch>
            <a:fillRect/>
          </a:stretch>
        </p:blipFill>
        <p:spPr bwMode="auto">
          <a:xfrm>
            <a:off x="609600" y="1470990"/>
            <a:ext cx="7366395" cy="47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</Words>
  <Application>Microsoft Office PowerPoint</Application>
  <PresentationFormat>On-screen Show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nabeeha mehmood</dc:creator>
  <cp:lastModifiedBy>nabeeha mehmood</cp:lastModifiedBy>
  <cp:revision>9</cp:revision>
  <dcterms:created xsi:type="dcterms:W3CDTF">2015-04-24T07:28:40Z</dcterms:created>
  <dcterms:modified xsi:type="dcterms:W3CDTF">2017-03-03T08:30:33Z</dcterms:modified>
</cp:coreProperties>
</file>